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0" r:id="rId2"/>
    <p:sldId id="271" r:id="rId3"/>
    <p:sldId id="272" r:id="rId4"/>
    <p:sldId id="266" r:id="rId5"/>
    <p:sldId id="265" r:id="rId6"/>
    <p:sldId id="257" r:id="rId7"/>
    <p:sldId id="258" r:id="rId8"/>
    <p:sldId id="259" r:id="rId9"/>
    <p:sldId id="260" r:id="rId10"/>
    <p:sldId id="273" r:id="rId11"/>
    <p:sldId id="262" r:id="rId12"/>
    <p:sldId id="263" r:id="rId13"/>
    <p:sldId id="26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one</a:t>
            </a: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Deficiency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Diseases-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 Deficiency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24400" cy="2393950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 lesions:</a:t>
            </a:r>
            <a:b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Bilateral  enlargement  of  nerves(Sciatic ).</a:t>
            </a:r>
            <a:b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124200"/>
            <a:ext cx="4572000" cy="320040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C00000"/>
                </a:solidFill>
              </a:rPr>
              <a:t>Treatment </a:t>
            </a:r>
            <a:r>
              <a:rPr lang="en-US" u="sng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bird response quickly with oral administration</a:t>
            </a:r>
          </a:p>
          <a:p>
            <a:pPr>
              <a:buNone/>
            </a:pPr>
            <a:r>
              <a:rPr lang="en-US" dirty="0"/>
              <a:t>of thiamine.</a:t>
            </a:r>
          </a:p>
          <a:p>
            <a:endParaRPr lang="ar-IQ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81600" y="266123"/>
            <a:ext cx="3783103" cy="235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9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</a:t>
            </a:r>
            <a:r>
              <a:rPr lang="en-US" dirty="0" smtClean="0"/>
              <a:t> </a:t>
            </a:r>
            <a:r>
              <a:rPr lang="en-US" sz="4000" b="1" u="sng" dirty="0" smtClean="0">
                <a:solidFill>
                  <a:srgbClr val="C00000"/>
                </a:solidFill>
              </a:rPr>
              <a:t>Riboflavin ( B2) Deficiency 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       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   (Curled Toe Paralysis)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is characterized with impaired oxidation processes and dystrophic changes in the peripheral nerves.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a nutritional disease 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caused  by vitamin B2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deficiency.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1-Age : 3-4 weeks.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2-Diarrhea develops between the first and second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week.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3-The chicks do not walk unless forced, and walk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with the aid of wings.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57531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Curled Toe Paralysis:</a:t>
            </a:r>
            <a:endParaRPr lang="en-US" sz="40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738" y="152400"/>
            <a:ext cx="3562662" cy="23622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219200"/>
            <a:ext cx="4572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1-Atrophied thymus gland.</a:t>
            </a:r>
          </a:p>
          <a:p>
            <a:pPr>
              <a:buNone/>
            </a:pPr>
            <a:r>
              <a:rPr lang="en-US" dirty="0" smtClean="0"/>
              <a:t>2-Enlargement of nerves,</a:t>
            </a:r>
          </a:p>
          <a:p>
            <a:pPr>
              <a:buNone/>
            </a:pPr>
            <a:r>
              <a:rPr lang="en-US" dirty="0" smtClean="0"/>
              <a:t>4-5 times, due to  edema.</a:t>
            </a:r>
          </a:p>
          <a:p>
            <a:pPr>
              <a:buNone/>
            </a:pPr>
            <a:r>
              <a:rPr lang="en-US" dirty="0" smtClean="0"/>
              <a:t>3- Notched beak.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Treatment:</a:t>
            </a:r>
          </a:p>
          <a:p>
            <a:pPr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High riboflavin diet.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  <a:endParaRPr lang="en-US" sz="32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95" y="161924"/>
            <a:ext cx="3574406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3737022"/>
            <a:ext cx="3048001" cy="3048001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66199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6553200" cy="594359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B complex vitamins are water soluble and not stored to any significant extent in the body. They act in a broad range of metabolic pathways.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09728" indent="0" algn="just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Simple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deficiency is now rare as diets are usually well supplemented. However, because a continuous supply is required, damage to the intestine or increased demand for some reason may have an effect.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783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Most will reduce productivity, including growth in the young animal, and egg production in the layer. 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embryo is particularly dependent on having adequate supplies of vitamins deposited in the egg.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deficiencies are especially prone to cause problems of hatchability. 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2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73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8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</a:t>
            </a:r>
            <a:r>
              <a:rPr lang="en-US" sz="36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Pantothenic  acid  and Biotin Deficiency. </a:t>
            </a:r>
          </a:p>
          <a:p>
            <a:pPr>
              <a:buNone/>
            </a:pPr>
            <a:endParaRPr lang="en-US" sz="3600" b="1" dirty="0" smtClean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Thiamine Deficiency ( B1 Deficiency ). </a:t>
            </a:r>
          </a:p>
          <a:p>
            <a:pPr>
              <a:buNone/>
            </a:pP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Riboflavin ( B2) Deficiency .</a:t>
            </a:r>
          </a:p>
          <a:p>
            <a:pPr>
              <a:buNone/>
            </a:pP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Vitamin B Deficiency</a:t>
            </a:r>
            <a:endParaRPr lang="en-US" sz="6000" dirty="0">
              <a:solidFill>
                <a:schemeClr val="accent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243" y="1342276"/>
            <a:ext cx="2803079" cy="30011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1-Chick</a:t>
            </a:r>
            <a:r>
              <a:rPr lang="en-US" sz="6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Dermatitis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(Pantothenic  acid  and Biotin Deficiency 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" y="2728580"/>
            <a:ext cx="8652353" cy="367222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3763963"/>
          </a:xfrm>
        </p:spPr>
        <p:txBody>
          <a:bodyPr>
            <a:normAutofit fontScale="92500" lnSpcReduction="10000"/>
          </a:bodyPr>
          <a:lstStyle/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inflammation of the unfeathered parts of 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chicks and </a:t>
            </a:r>
            <a:r>
              <a:rPr lang="en-US" sz="3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poults</a:t>
            </a: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caused by deficiency of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 B5 ( pantothenic acid) and biotin.</a:t>
            </a:r>
          </a:p>
          <a:p>
            <a:pPr algn="justLow">
              <a:buNone/>
            </a:pPr>
            <a:endParaRPr lang="en-US" sz="3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Low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1-Slow growth and rigid feathers.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2-Low hatchability and high embryonic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mortality.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Chick Dermatitis</a:t>
            </a: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320" y="46038"/>
            <a:ext cx="3727789" cy="2087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452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1-Pus like substance in the mouth and grayish white exudates  in the prventriculus.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2-Scabby lesions at the corners of the mouth,  edge of eyelids, around the vent and bottom   of the feet ( Dermatitis).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 Liver is hypertrophied , spleen sometimes 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atrophied.</a:t>
            </a:r>
          </a:p>
          <a:p>
            <a:pPr>
              <a:buNone/>
            </a:pPr>
            <a:r>
              <a:rPr lang="en-US" sz="4800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Treatment:</a:t>
            </a: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Injection or oral </a:t>
            </a: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administration of </a:t>
            </a: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vitamin.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  <a:endParaRPr lang="en-US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55" y="3733801"/>
            <a:ext cx="3617495" cy="31242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1"/>
            <a:ext cx="87630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Thiamine Deficiency   ( B1 Deficiency ) </a:t>
            </a:r>
          </a:p>
          <a:p>
            <a:pPr algn="ctr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en-US" sz="32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Polynuritis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Function </a:t>
            </a: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Thiamine ( B1)</a:t>
            </a:r>
            <a:b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Thiamine is required by poultry for the metabolism of carbohydrate.</a:t>
            </a:r>
            <a:endParaRPr lang="en-US" sz="28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birds, vitamin B1, (thiamine) deficiency is clinically and morphologically manifested with Stargazing</a:t>
            </a:r>
            <a:endParaRPr lang="en-US" sz="28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09" y="3761508"/>
            <a:ext cx="3096491" cy="3096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69822"/>
            <a:ext cx="4343400" cy="287986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Symptoms: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1-Symptoms appear in 2-3 weeks after chicks were placed on   thiamine deficient diet.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2-Anorexia followed by loss of weight,  leg weakness and unsteady gait.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3-Paralysis of muscles of legs, wings and neck.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4-The chicken characteristically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sits on its flexed legs and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draws the head back in a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*Stargazing* position.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8" y="3657600"/>
            <a:ext cx="2895601" cy="289560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485</Words>
  <Application>Microsoft Office PowerPoint</Application>
  <PresentationFormat>عرض على الشاشة (3:4)‏</PresentationFormat>
  <Paragraphs>84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ملتقى</vt:lpstr>
      <vt:lpstr>عرض تقديمي في PowerPoint</vt:lpstr>
      <vt:lpstr>Introduction </vt:lpstr>
      <vt:lpstr>Introduction 2 </vt:lpstr>
      <vt:lpstr>Vitamin B Deficiency</vt:lpstr>
      <vt:lpstr>عرض تقديمي في PowerPoint</vt:lpstr>
      <vt:lpstr>Chick Dermatitis</vt:lpstr>
      <vt:lpstr>Post-mortem lesions:</vt:lpstr>
      <vt:lpstr>عرض تقديمي في PowerPoint</vt:lpstr>
      <vt:lpstr>عرض تقديمي في PowerPoint</vt:lpstr>
      <vt:lpstr>Post-mortem  lesions: Bilateral  enlargement  of  nerves(Sciatic ). </vt:lpstr>
      <vt:lpstr>عرض تقديمي في PowerPoint</vt:lpstr>
      <vt:lpstr>Curled Toe Paralysis:</vt:lpstr>
      <vt:lpstr>Post-mortem lesions: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 Dermatitis</dc:title>
  <dc:creator>fujitsu</dc:creator>
  <cp:lastModifiedBy>Maher</cp:lastModifiedBy>
  <cp:revision>42</cp:revision>
  <dcterms:created xsi:type="dcterms:W3CDTF">2013-06-29T16:46:14Z</dcterms:created>
  <dcterms:modified xsi:type="dcterms:W3CDTF">2023-10-28T19:41:07Z</dcterms:modified>
</cp:coreProperties>
</file>